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  <p:sldMasterId id="2147483649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4" y="45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8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6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6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6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04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/>
              <a:t>单击此处编辑母版副标题样式</a:t>
            </a:r>
          </a:p>
        </p:txBody>
      </p:sp>
      <p:sp>
        <p:nvSpPr>
          <p:cNvPr id="104860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0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1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39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4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4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3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3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3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3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54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55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5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57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5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5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5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5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59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44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4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4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4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71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7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7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17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1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1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2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2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2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2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2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3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87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92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93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9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9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98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99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70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70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70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70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6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6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58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706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70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70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70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7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7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7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67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94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3F7D-1127-4666-86EF-28191935D5E9}" type="datetimeFigureOut">
              <a:rPr altLang="en-US" lang="zh-CN" smtClean="0"/>
              <a:t>2025/12/28</a:t>
            </a:fld>
            <a:endParaRPr altLang="en-US" lang="zh-CN"/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9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3F2C-1F9A-4103-9139-4867E5F635D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8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8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8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8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8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8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8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audio" Target="../media/media1.wav"/><Relationship Id="rId3" Type="http://schemas.microsoft.com/office/2007/relationships/media" Target="../media/media1.wav"/><Relationship Id="rId4" Type="http://schemas.openxmlformats.org/officeDocument/2006/relationships/image" Target="../media/image10.png"/><Relationship Id="rId5" Type="http://schemas.openxmlformats.org/officeDocument/2006/relationships/audio" Target="../media/media2.wav"/><Relationship Id="rId6" Type="http://schemas.microsoft.com/office/2007/relationships/media" Target="../media/media2.wav"/><Relationship Id="rId7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0"/>
            <a:ext cx="12144375" cy="6858000"/>
          </a:xfrm>
          <a:prstGeom prst="rect"/>
        </p:spPr>
      </p:pic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-967483" y="226635"/>
            <a:ext cx="9489649" cy="1417375"/>
          </a:xfrm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p>
            <a:r>
              <a:rPr altLang="en-US" b="1" dirty="0" sz="8000" 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华文行楷" panose="02010800040101010101" pitchFamily="2" charset="-122"/>
              </a:rPr>
              <a:t>邹忌讽齐王纳谏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文本框 1"/>
          <p:cNvSpPr txBox="1"/>
          <p:nvPr/>
        </p:nvSpPr>
        <p:spPr>
          <a:xfrm>
            <a:off x="100330" y="184785"/>
            <a:ext cx="4213225" cy="630555"/>
          </a:xfrm>
          <a:prstGeom prst="rect"/>
          <a:noFill/>
        </p:spPr>
        <p:txBody>
          <a:bodyPr rtlCol="0" wrap="square">
            <a:noAutofit/>
          </a:bodyPr>
          <a:p>
            <a:r>
              <a:rPr altLang="en-US" sz="3200" lang="zh-CN">
                <a:solidFill>
                  <a:schemeClr val="bg1">
                    <a:lumMod val="95000"/>
                  </a:schemeClr>
                </a:solidFill>
                <a:ea typeface="华文行楷" panose="02010800040101010101" pitchFamily="2" charset="-122"/>
              </a:rPr>
              <a:t>场景三：国事天下事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文本框 1"/>
          <p:cNvSpPr txBox="1"/>
          <p:nvPr/>
        </p:nvSpPr>
        <p:spPr>
          <a:xfrm>
            <a:off x="-872436" y="418249"/>
            <a:ext cx="4213225" cy="630555"/>
          </a:xfrm>
          <a:prstGeom prst="rect"/>
          <a:noFill/>
        </p:spPr>
        <p:txBody>
          <a:bodyPr rtlCol="0" wrap="square">
            <a:noAutofit/>
          </a:bodyPr>
          <a:p>
            <a:endParaRPr altLang="en-US" dirty="0" sz="3200" lang="zh-CN">
              <a:solidFill>
                <a:schemeClr val="bg1">
                  <a:lumMod val="95000"/>
                </a:schemeClr>
              </a:solidFill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34881" y="0"/>
            <a:ext cx="12144375" cy="6858000"/>
          </a:xfrm>
          <a:prstGeom prst="rect"/>
        </p:spPr>
      </p:pic>
      <p:sp>
        <p:nvSpPr>
          <p:cNvPr id="1048608" name="标题 1"/>
          <p:cNvSpPr>
            <a:spLocks noGrp="1"/>
          </p:cNvSpPr>
          <p:nvPr>
            <p:ph type="ctrTitle"/>
          </p:nvPr>
        </p:nvSpPr>
        <p:spPr>
          <a:xfrm>
            <a:off x="-1310277" y="-287091"/>
            <a:ext cx="10361930" cy="2299335"/>
          </a:xfrm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p>
            <a:r>
              <a:rPr altLang="en-US" b="1" dirty="0" sz="8000" 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华文行楷" panose="02010800040101010101" pitchFamily="2" charset="-122"/>
              </a:rPr>
              <a:t>谢谢观看！</a:t>
            </a:r>
          </a:p>
        </p:txBody>
      </p:sp>
      <p:sp>
        <p:nvSpPr>
          <p:cNvPr id="1048609" name="副标题 2"/>
          <p:cNvSpPr>
            <a:spLocks noGrp="1"/>
          </p:cNvSpPr>
          <p:nvPr>
            <p:ph type="subTitle" idx="1"/>
          </p:nvPr>
        </p:nvSpPr>
        <p:spPr>
          <a:xfrm flipV="1">
            <a:off x="1524000" y="1565910"/>
            <a:ext cx="9144000" cy="137160"/>
          </a:xfrm>
        </p:spPr>
        <p:txBody>
          <a:bodyPr>
            <a:normAutofit fontScale="25000" lnSpcReduction="20000"/>
          </a:bodyPr>
          <a:p>
            <a:endParaRPr altLang="en-US" dirty="0" lang="zh-CN"/>
          </a:p>
        </p:txBody>
      </p:sp>
      <p:sp>
        <p:nvSpPr>
          <p:cNvPr id="1048610" name="副标题 2"/>
          <p:cNvSpPr txBox="1"/>
          <p:nvPr/>
        </p:nvSpPr>
        <p:spPr>
          <a:xfrm>
            <a:off x="5731347" y="2774244"/>
            <a:ext cx="3254828" cy="3443459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dirty="0" sz="1800" lang="zh-CN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演员</a:t>
            </a:r>
            <a:r>
              <a:rPr altLang="zh-CN" b="1" dirty="0" sz="1800" lang="en-US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r>
              <a:rPr altLang="en-US" b="1" dirty="0" sz="1800" lang="zh-CN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邹忌：李文轩</a:t>
            </a:r>
            <a:endParaRPr altLang="zh-CN" b="1" dirty="0" sz="1800" lang="en-US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altLang="en-US" b="1" dirty="0" sz="1800" lang="zh-CN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齐威王：丁飞扬</a:t>
            </a:r>
            <a:endParaRPr altLang="zh-CN" b="1" dirty="0" sz="1800" lang="en-US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altLang="en-US" b="1" dirty="0" sz="1800" lang="zh-CN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徐公：傅艺豪</a:t>
            </a:r>
            <a:endParaRPr altLang="zh-CN" b="1" dirty="0" sz="1800" lang="en-US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altLang="en-US" b="1" dirty="0" sz="1800" lang="zh-CN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魔镜：赵文昊</a:t>
            </a:r>
            <a:endParaRPr altLang="zh-CN" b="1" dirty="0" sz="1800" lang="en-US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altLang="en-US" b="1" dirty="0" sz="1800" lang="zh-CN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妻子：徐屹泽</a:t>
            </a:r>
            <a:endParaRPr altLang="zh-CN" b="1" dirty="0" sz="1800" lang="en-US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altLang="en-US" b="1" dirty="0" sz="1800" lang="zh-CN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丫鬟：张梓琳</a:t>
            </a:r>
            <a:endParaRPr altLang="zh-CN" b="1" dirty="0" sz="1800" lang="en-US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altLang="en-US" b="1" dirty="0" sz="1800" lang="zh-CN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妾：谭博谦</a:t>
            </a:r>
            <a:endParaRPr altLang="zh-CN" b="1" dirty="0" sz="1800" lang="en-US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altLang="en-US" b="1" dirty="0" sz="1800" lang="zh-CN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客人：程芝璇</a:t>
            </a:r>
            <a:endParaRPr altLang="zh-CN" b="1" dirty="0" sz="1800" lang="en-US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文本框 1"/>
          <p:cNvSpPr txBox="1"/>
          <p:nvPr/>
        </p:nvSpPr>
        <p:spPr>
          <a:xfrm>
            <a:off x="100330" y="184785"/>
            <a:ext cx="4213225" cy="630555"/>
          </a:xfrm>
          <a:prstGeom prst="rect"/>
          <a:noFill/>
        </p:spPr>
        <p:txBody>
          <a:bodyPr rtlCol="0" wrap="square">
            <a:noAutofit/>
          </a:bodyPr>
          <a:p>
            <a:r>
              <a:rPr altLang="en-US" sz="3200" lang="zh-CN">
                <a:solidFill>
                  <a:schemeClr val="bg1">
                    <a:lumMod val="95000"/>
                  </a:schemeClr>
                </a:solidFill>
                <a:ea typeface="华文行楷" panose="02010800040101010101" pitchFamily="2" charset="-122"/>
              </a:rPr>
              <a:t>场景一：国事天下事</a:t>
            </a:r>
          </a:p>
        </p:txBody>
      </p:sp>
      <p:sp>
        <p:nvSpPr>
          <p:cNvPr id="1048591" name="文本框 5"/>
          <p:cNvSpPr txBox="1"/>
          <p:nvPr/>
        </p:nvSpPr>
        <p:spPr>
          <a:xfrm>
            <a:off x="3003352" y="3244334"/>
            <a:ext cx="6125764" cy="369332"/>
          </a:xfrm>
          <a:prstGeom prst="rect"/>
          <a:noFill/>
        </p:spPr>
        <p:txBody>
          <a:bodyPr wrap="square">
            <a:spAutoFit/>
          </a:bodyPr>
          <a:p>
            <a:endParaRPr altLang="en-US" 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文本框 5"/>
          <p:cNvSpPr txBox="1"/>
          <p:nvPr/>
        </p:nvSpPr>
        <p:spPr>
          <a:xfrm>
            <a:off x="100330" y="160020"/>
            <a:ext cx="4705350" cy="713740"/>
          </a:xfrm>
          <a:prstGeom prst="rect"/>
          <a:noFill/>
        </p:spPr>
        <p:txBody>
          <a:bodyPr rtlCol="0" wrap="square">
            <a:noAutofit/>
          </a:bodyPr>
          <a:p>
            <a:r>
              <a:rPr altLang="en-US" sz="3200" lang="zh-CN">
                <a:solidFill>
                  <a:schemeClr val="bg1">
                    <a:lumMod val="9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场景二：家事（邹忌宅中）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206905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对面的女孩看过来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94308" y="5869359"/>
            <a:ext cx="870288" cy="870288"/>
          </a:xfrm>
          <a:prstGeom prst="rect"/>
        </p:spPr>
      </p:pic>
      <p:pic>
        <p:nvPicPr>
          <p:cNvPr id="2097155" name="对面的女孩看过来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812631" y="5869359"/>
            <a:ext cx="948109" cy="948109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4422" fill="hold" id="6"/>
                                        <p:tgtEl>
                                          <p:spTgt spid="209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700" fill="hold" id="10"/>
                                        <p:tgtEl>
                                          <p:spTgt spid="2097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4"/>
                </p:tgtEl>
              </p:cMediaNode>
            </p:audio>
            <p:audio>
              <p:cMediaNode vol="80000">
                <p:cTn display="0" fill="hold" id="12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邹忌讽齐王纳谏</dc:title>
  <dc:creator>wenhao zhao</dc:creator>
  <cp:lastModifiedBy>来宾用户</cp:lastModifiedBy>
  <dcterms:created xsi:type="dcterms:W3CDTF">2025-12-26T22:59:00Z</dcterms:created>
  <dcterms:modified xsi:type="dcterms:W3CDTF">2025-12-28T08:52:45Z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698342B105E640D89FA62F2F43E91706_12</vt:lpwstr>
  </property>
</Properties>
</file>